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736A-6730-438A-B0CD-A1E0EA9EBA6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57A3-788D-4126-B2B0-2C24439A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736A-6730-438A-B0CD-A1E0EA9EBA6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57A3-788D-4126-B2B0-2C24439A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736A-6730-438A-B0CD-A1E0EA9EBA6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57A3-788D-4126-B2B0-2C24439A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736A-6730-438A-B0CD-A1E0EA9EBA6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57A3-788D-4126-B2B0-2C24439A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736A-6730-438A-B0CD-A1E0EA9EBA6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57A3-788D-4126-B2B0-2C24439A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736A-6730-438A-B0CD-A1E0EA9EBA6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57A3-788D-4126-B2B0-2C24439A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736A-6730-438A-B0CD-A1E0EA9EBA6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57A3-788D-4126-B2B0-2C24439A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736A-6730-438A-B0CD-A1E0EA9EBA6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57A3-788D-4126-B2B0-2C24439A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736A-6730-438A-B0CD-A1E0EA9EBA6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57A3-788D-4126-B2B0-2C24439A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736A-6730-438A-B0CD-A1E0EA9EBA6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57A3-788D-4126-B2B0-2C24439A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736A-6730-438A-B0CD-A1E0EA9EBA6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57A3-788D-4126-B2B0-2C24439A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5736A-6730-438A-B0CD-A1E0EA9EBA6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757A3-788D-4126-B2B0-2C24439A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hyperlink" Target="http://i0.wp.com/89146942539.ru/wp-content/uploads/2015/11/%D0%BB%D0%B5%D0%B1%D0%B5%D0%B4%D0%B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i2.wp.com/89146942539.ru/wp-content/uploads/2015/11/%D0%BA%D0%BE%D1%82%D0%B8%D0%BA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antik-bantik.ru/content/images/misk/sand-art_12_big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35780" y="0"/>
            <a:ext cx="9064975" cy="6858000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latin typeface="Arial Black" pitchFamily="34" charset="0"/>
              </a:rPr>
              <a:t/>
            </a:r>
            <a:br>
              <a:rPr lang="ru-RU" sz="4800" dirty="0" smtClean="0">
                <a:latin typeface="Arial Black" pitchFamily="34" charset="0"/>
              </a:rPr>
            </a:br>
            <a:r>
              <a:rPr lang="ru-RU" sz="4800" dirty="0">
                <a:latin typeface="Arial Black" pitchFamily="34" charset="0"/>
              </a:rPr>
              <a:t/>
            </a:r>
            <a:br>
              <a:rPr lang="ru-RU" sz="4800" dirty="0">
                <a:latin typeface="Arial Black" pitchFamily="34" charset="0"/>
              </a:rPr>
            </a:br>
            <a:r>
              <a:rPr lang="ru-RU" sz="4800" dirty="0" smtClean="0">
                <a:latin typeface="Arial Black" pitchFamily="34" charset="0"/>
              </a:rPr>
              <a:t/>
            </a:r>
            <a:br>
              <a:rPr lang="ru-RU" sz="4800" dirty="0" smtClean="0">
                <a:latin typeface="Arial Black" pitchFamily="34" charset="0"/>
              </a:rPr>
            </a:br>
            <a:r>
              <a:rPr lang="ru-RU" sz="4800" dirty="0">
                <a:latin typeface="Arial Black" pitchFamily="34" charset="0"/>
              </a:rPr>
              <a:t/>
            </a:r>
            <a:br>
              <a:rPr lang="ru-RU" sz="4800" dirty="0">
                <a:latin typeface="Arial Black" pitchFamily="34" charset="0"/>
              </a:rPr>
            </a:br>
            <a:r>
              <a:rPr lang="ru-RU" sz="4800" dirty="0" smtClean="0">
                <a:latin typeface="Arial Black" pitchFamily="34" charset="0"/>
              </a:rPr>
              <a:t>Рисование песком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Ковальчук Елена Владимировна,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воспитатель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dvantageinsuranceadvisors.com/wp-content/uploads/2012/04/beach-sand-sun-vacation-close-up-8541.jpg"/>
          <p:cNvPicPr/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важных правил совместного с ребенком рисования песком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4500" dirty="0"/>
              <a:t>    Ребенку нужно лишь предлагать варианты игр и заданий, а не заставлять его следовать строгой программе.     </a:t>
            </a:r>
            <a:endParaRPr lang="ru-RU" sz="4500" dirty="0" smtClean="0"/>
          </a:p>
          <a:p>
            <a:pPr>
              <a:buFont typeface="Wingdings" pitchFamily="2" charset="2"/>
              <a:buChar char="ü"/>
            </a:pPr>
            <a:r>
              <a:rPr lang="ru-RU" sz="4500" dirty="0" smtClean="0"/>
              <a:t>Структура </a:t>
            </a:r>
            <a:r>
              <a:rPr lang="ru-RU" sz="4500" dirty="0"/>
              <a:t>занятия должна быть адаптирована под интересы самого ребенка. </a:t>
            </a:r>
            <a:endParaRPr lang="ru-RU" sz="4500" dirty="0" smtClean="0"/>
          </a:p>
          <a:p>
            <a:pPr>
              <a:buFont typeface="Wingdings" pitchFamily="2" charset="2"/>
              <a:buChar char="ü"/>
            </a:pPr>
            <a:r>
              <a:rPr lang="ru-RU" sz="4500" dirty="0"/>
              <a:t>    Создавайте пространство для его самовыражения, а не устанавливайте  жесткие рамки и правила</a:t>
            </a:r>
            <a:r>
              <a:rPr lang="ru-RU" sz="45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4500" dirty="0"/>
              <a:t> Цените его инициативу и мнение, но не молчаливое согласие с Вами. </a:t>
            </a:r>
            <a:endParaRPr lang="ru-RU" sz="4500" dirty="0" smtClean="0"/>
          </a:p>
          <a:p>
            <a:pPr>
              <a:buFont typeface="Wingdings" pitchFamily="2" charset="2"/>
              <a:buChar char="ü"/>
            </a:pPr>
            <a:r>
              <a:rPr lang="ru-RU" sz="4500" dirty="0"/>
              <a:t>   Стимулируйте развитие творческих ситуаций вопросами, но не готовыми ответами.   </a:t>
            </a:r>
            <a:endParaRPr lang="ru-RU" sz="4500" dirty="0" smtClean="0"/>
          </a:p>
          <a:p>
            <a:pPr>
              <a:buFont typeface="Wingdings" pitchFamily="2" charset="2"/>
              <a:buChar char="ü"/>
            </a:pPr>
            <a:r>
              <a:rPr lang="ru-RU" sz="4500" dirty="0"/>
              <a:t> Поддерживайте ребенка в поиске своих собственных нестандартных решений на поставленные Вами задачи.  </a:t>
            </a:r>
            <a:endParaRPr lang="ru-RU" sz="4500" dirty="0" smtClean="0"/>
          </a:p>
          <a:p>
            <a:pPr>
              <a:buFont typeface="Wingdings" pitchFamily="2" charset="2"/>
              <a:buChar char="ü"/>
            </a:pPr>
            <a:r>
              <a:rPr lang="ru-RU" sz="4500" dirty="0"/>
              <a:t>   Цените природную мудрость ребенка и его уникальность, но не учите его «быть таким как все». </a:t>
            </a:r>
            <a:br>
              <a:rPr lang="ru-RU" sz="4500" dirty="0"/>
            </a:br>
            <a:r>
              <a:rPr lang="ru-RU" sz="4500" dirty="0"/>
              <a:t/>
            </a:r>
            <a:br>
              <a:rPr lang="ru-RU" sz="4500" dirty="0"/>
            </a:br>
            <a:endParaRPr lang="ru-RU" sz="4500" dirty="0" smtClean="0"/>
          </a:p>
          <a:p>
            <a:pPr algn="ctr">
              <a:buNone/>
            </a:pPr>
            <a:r>
              <a:rPr lang="ru-RU" sz="6000" dirty="0" smtClean="0"/>
              <a:t>Таким </a:t>
            </a:r>
            <a:r>
              <a:rPr lang="ru-RU" sz="6000" dirty="0"/>
              <a:t>образом, созданные в этих несложных правилах </a:t>
            </a:r>
            <a:r>
              <a:rPr lang="ru-RU" sz="6000" b="1" dirty="0"/>
              <a:t>творческие занятия рисованием песком помогут Вам воспитать настоящую одаренность!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advantageinsuranceadvisors.com/wp-content/uploads/2012/04/beach-sand-sun-vacation-close-up-854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200" dirty="0" smtClean="0"/>
              <a:t>Игры </a:t>
            </a:r>
            <a:r>
              <a:rPr lang="ru-RU" sz="2200" dirty="0"/>
              <a:t>с песком разнообразны: обучающие игры обеспечивают процесс обучения чтению, письму, счету, грамоте; познавательные игры дают возможность детям узнать о многообразии окружающего мира, об истории своего города, страны и т.д.; </a:t>
            </a:r>
            <a:r>
              <a:rPr lang="ru-RU" sz="2200" dirty="0" smtClean="0"/>
              <a:t>проективные </a:t>
            </a:r>
            <a:r>
              <a:rPr lang="ru-RU" sz="2200" dirty="0"/>
              <a:t>игры откроют потенциальные возможности ребенка, разовьют его творчество и фантазию.</a:t>
            </a:r>
            <a:br>
              <a:rPr lang="ru-RU" sz="22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1507" name="Picture 3" descr="http://ic.pics.livejournal.com/yuriy_pyatak/25226041/10209/10209_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2000240"/>
            <a:ext cx="2714644" cy="199314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Рисунок 5" descr="http://n1s1.hsmedia.ru/5c/f4/44/5cf44438a4d1ef37366cca91613d8b29/660x450_1_d7db535b6a00b90e7be7e7d5cd624e23@660x450_0xd42ee437_5007552841425650514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071678"/>
            <a:ext cx="278161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 descr="http://ru.convdocs.org/pars_docs/refs/255/254824/254824_html_m5b13f15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86256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 descr="http://top-bal.ru/pars_docs/refs/81/80650/80650_html_m1c792dc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4286256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 descr="http://cs5848.vk.me/u43476833/151343606/x_6f46cc9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2071678"/>
            <a:ext cx="2786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http://cs406223.vk.me/v406223967/6b4d/oHL4eqn_aF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4143380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advantageinsuranceadvisors.com/wp-content/uploads/2012/04/beach-sand-sun-vacation-close-up-854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Альтернатива песочному столу - игры и аппликации из сыпучих материалов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lub-erudite.ru/images/213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5603" name="Picture 3" descr="http://www.onceokuloncesi.com/imagehosting/874ba4889f2277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643050"/>
            <a:ext cx="2238364" cy="225515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5" name="Picture 5" descr="http://cs543102.vk.me/v543102304/5c32/9WDB6mNUWW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4366" y="1857364"/>
            <a:ext cx="2323236" cy="321471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9" name="Picture 9" descr="http://masterclassy.ru/uploads/posts/2015-08/1438521525_znauka.r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714884"/>
            <a:ext cx="2714604" cy="18097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11" name="Picture 11" descr="http://cs405130.vk.me/v405130560/360a/eML3wIPxPm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143380"/>
            <a:ext cx="3119457" cy="233959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://advantageinsuranceadvisors.com/wp-content/uploads/2012/04/beach-sand-sun-vacation-close-up-854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 descr="I:\Наши поделки\DSC093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21463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I:\Наши поделки\DSC093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35743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 descr="I:\Наши поделки\DSC092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14290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 descr="I:\DSC0924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786322"/>
            <a:ext cx="2168528" cy="180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I:\DSC0905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2428868"/>
            <a:ext cx="20717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Рисунок 10" descr="I:\DSC0924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4786322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" name="Рисунок 11" descr="I:\DSC0926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4786322"/>
            <a:ext cx="2124077" cy="159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3" name="Рисунок 12" descr="I:\Наши поделки\DSC09294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214290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4" name="Рисунок 13" descr="I:\DSC09261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0430" y="2428868"/>
            <a:ext cx="2214578" cy="17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://advantageinsuranceadvisors.com/wp-content/uploads/2012/04/beach-sand-sun-vacation-close-up-854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Наши рисунки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:\рисуем песком\DSC093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I:\рисуем песком\DSC093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071546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I:\рисуем песком\DSC093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071546"/>
            <a:ext cx="15716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I:\рисуем песком\DSC0935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1000108"/>
            <a:ext cx="1928826" cy="122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 descr="I:\рисуем песком\DSC0932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500306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 descr="I:\рисуем песком\DSC0935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2500306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 descr="I:\рисуем песком\DSC0933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4143380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I:\рисуем песком\DSC0933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2500306"/>
            <a:ext cx="1679577" cy="133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Рисунок 10" descr="I:\рисуем песком\DSC0934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34" y="4143380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" name="Рисунок 11" descr="I:\рисуем песком\DSC09348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86050" y="4214818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3" name="Рисунок 12" descr="I:\рисуем песком\DSC09340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72330" y="4143380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" name="Рисунок 13" descr="I:\рисуем песком\DSC09329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9190" y="2428868"/>
            <a:ext cx="18573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antik-bantik.ru/content/images/misk/sand-art_12_big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35780" y="0"/>
            <a:ext cx="9064975" cy="6858000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latin typeface="Arial Black" pitchFamily="34" charset="0"/>
              </a:rPr>
              <a:t/>
            </a:r>
            <a:br>
              <a:rPr lang="ru-RU" sz="4800" dirty="0" smtClean="0">
                <a:latin typeface="Arial Black" pitchFamily="34" charset="0"/>
              </a:rPr>
            </a:br>
            <a:r>
              <a:rPr lang="ru-RU" sz="4800" dirty="0">
                <a:latin typeface="Arial Black" pitchFamily="34" charset="0"/>
              </a:rPr>
              <a:t/>
            </a:r>
            <a:br>
              <a:rPr lang="ru-RU" sz="4800" dirty="0">
                <a:latin typeface="Arial Black" pitchFamily="34" charset="0"/>
              </a:rPr>
            </a:br>
            <a:r>
              <a:rPr lang="ru-RU" sz="4800" dirty="0" smtClean="0">
                <a:latin typeface="Arial Black" pitchFamily="34" charset="0"/>
              </a:rPr>
              <a:t/>
            </a:r>
            <a:br>
              <a:rPr lang="ru-RU" sz="4800" dirty="0" smtClean="0">
                <a:latin typeface="Arial Black" pitchFamily="34" charset="0"/>
              </a:rPr>
            </a:br>
            <a:r>
              <a:rPr lang="ru-RU" sz="4800" dirty="0">
                <a:latin typeface="Arial Black" pitchFamily="34" charset="0"/>
              </a:rPr>
              <a:t/>
            </a:r>
            <a:br>
              <a:rPr lang="ru-RU" sz="4800" dirty="0">
                <a:latin typeface="Arial Black" pitchFamily="34" charset="0"/>
              </a:rPr>
            </a:br>
            <a:endParaRPr lang="ru-RU" sz="4800" dirty="0"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80830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Спасибо за внимание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wixstatic.com/media/7b84b6_22c4e5f634f046beb59ce7e051608f22.jpg_srz_326_183_85_22_0.50_1.20_0.00_jpg_srz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210938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/>
              <a:t>В </a:t>
            </a:r>
            <a:r>
              <a:rPr lang="ru-RU" i="1" dirty="0" smtClean="0"/>
              <a:t>одном мгновении видеть вечность,</a:t>
            </a:r>
            <a:br>
              <a:rPr lang="ru-RU" i="1" dirty="0" smtClean="0"/>
            </a:br>
            <a:r>
              <a:rPr lang="ru-RU" i="1" dirty="0" smtClean="0"/>
              <a:t>Огромный мир - в зерне песка, единой горсти – бесконечность</a:t>
            </a:r>
            <a:br>
              <a:rPr lang="ru-RU" i="1" dirty="0" smtClean="0"/>
            </a:br>
            <a:r>
              <a:rPr lang="ru-RU" i="1" dirty="0" smtClean="0"/>
              <a:t>И небо - в чашечке цветка.</a:t>
            </a:r>
            <a:br>
              <a:rPr lang="ru-RU" i="1" dirty="0" smtClean="0"/>
            </a:br>
            <a:r>
              <a:rPr lang="ru-RU" b="1" i="1" dirty="0" smtClean="0"/>
              <a:t>Уильям Блейк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advantageinsuranceadvisors.com/wp-content/uploads/2012/04/beach-sand-sun-vacation-close-up-8541.jpg"/>
          <p:cNvPicPr/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362" name="Picture 2" descr="http://barnaul.org/upload/pic/image/foto_umensh.800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flipH="1" flipV="1">
            <a:off x="8417528" y="7240932"/>
            <a:ext cx="60993" cy="4571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000109"/>
            <a:ext cx="4040188" cy="714380"/>
          </a:xfrm>
        </p:spPr>
        <p:txBody>
          <a:bodyPr/>
          <a:lstStyle/>
          <a:p>
            <a:pPr algn="ctr"/>
            <a:r>
              <a:rPr lang="ru-RU" dirty="0" err="1" smtClean="0"/>
              <a:t>Арттерапия</a:t>
            </a:r>
            <a:r>
              <a:rPr lang="ru-RU" dirty="0" smtClean="0"/>
              <a:t> или «</a:t>
            </a:r>
            <a:r>
              <a:rPr lang="ru-RU" dirty="0" err="1" smtClean="0"/>
              <a:t>Sandplay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" y="1785926"/>
            <a:ext cx="4040188" cy="4340237"/>
          </a:xfrm>
        </p:spPr>
        <p:txBody>
          <a:bodyPr>
            <a:noAutofit/>
          </a:bodyPr>
          <a:lstStyle/>
          <a:p>
            <a:r>
              <a:rPr lang="ru-RU" sz="1600" dirty="0"/>
              <a:t>Автор этого метода, швейцарский </a:t>
            </a:r>
            <a:r>
              <a:rPr lang="ru-RU" sz="1600" dirty="0" err="1"/>
              <a:t>юнгианский</a:t>
            </a:r>
            <a:r>
              <a:rPr lang="ru-RU" sz="1600" dirty="0"/>
              <a:t> аналитик </a:t>
            </a:r>
            <a:r>
              <a:rPr lang="ru-RU" sz="1600" dirty="0" err="1"/>
              <a:t>Дора</a:t>
            </a:r>
            <a:r>
              <a:rPr lang="ru-RU" sz="1600" dirty="0"/>
              <a:t> </a:t>
            </a:r>
            <a:r>
              <a:rPr lang="ru-RU" sz="1600" dirty="0" err="1"/>
              <a:t>Калфф</a:t>
            </a:r>
            <a:r>
              <a:rPr lang="ru-RU" sz="1600" dirty="0"/>
              <a:t>, считает главным принципом, положенным ею в основу работы, — «создание свободного и защищённого пространства», в </a:t>
            </a:r>
            <a:r>
              <a:rPr lang="ru-RU" sz="1600" dirty="0" smtClean="0"/>
              <a:t>котором </a:t>
            </a:r>
            <a:r>
              <a:rPr lang="ru-RU" sz="1600" dirty="0"/>
              <a:t>клиент — ребёнок или взрослый — может выражать и исследовать свой мир, превращая свой опыт и свои переживания, часто непонятные или тревожащие, в зримые и осязаемые образы. «Картина на песке может быть понята как трехмерное изображение какого-либо аспекта душевного состояния. Неосознанная проблема разыгрывается в песочнице, подобно драме, конфликт переносится из внутреннего мира во внешний и делается зримым»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928671"/>
            <a:ext cx="4041775" cy="785818"/>
          </a:xfrm>
        </p:spPr>
        <p:txBody>
          <a:bodyPr/>
          <a:lstStyle/>
          <a:p>
            <a:pPr algn="ctr"/>
            <a:r>
              <a:rPr lang="ru-RU" dirty="0" err="1"/>
              <a:t>Сэнд-арт</a:t>
            </a:r>
            <a:r>
              <a:rPr lang="ru-RU" dirty="0"/>
              <a:t> </a:t>
            </a:r>
            <a:r>
              <a:rPr lang="ru-RU" dirty="0" smtClean="0"/>
              <a:t>,</a:t>
            </a:r>
            <a:r>
              <a:rPr lang="ru-RU" dirty="0" err="1" smtClean="0"/>
              <a:t>сенд-шоу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1785926"/>
            <a:ext cx="4041775" cy="43402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Рисование песком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как нетрадиционное направление Изобразительного искусства, – необычайно выразительно и чрезвычайно популярно во всем мире. Чего только стоят завораживающие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песочные шоу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когда под прекрасную музыку на светящемся стекле с помощью песка художники совершают почти волшебные метаморфозы. Это удивительное по восприятию зрелище нравится многим людям.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http://advantageinsuranceadvisors.com/wp-content/uploads/2012/04/beach-sand-sun-vacation-close-up-854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86842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 новое-это хорошо забытое старое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perlbal.hi-pi.com/blog-images/145416/mn/1195031918/peintures-sur-sab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3400425" cy="2600325"/>
          </a:xfrm>
          <a:prstGeom prst="roundRect">
            <a:avLst/>
          </a:prstGeom>
          <a:noFill/>
        </p:spPr>
      </p:pic>
      <p:pic>
        <p:nvPicPr>
          <p:cNvPr id="16388" name="Picture 4" descr="http://1.citynews-genovatoday.stgy.it/~media/originale/29765366030950/mandala-sabbia-monaci-tibetani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357298"/>
            <a:ext cx="3453357" cy="2597119"/>
          </a:xfrm>
          <a:prstGeom prst="round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90" name="Picture 6" descr="http://1.404content.com/1/92/67/429343260579202493/fullsiz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794" y="4214818"/>
            <a:ext cx="3644858" cy="2447263"/>
          </a:xfrm>
          <a:prstGeom prst="roundRect">
            <a:avLst/>
          </a:prstGeom>
          <a:noFill/>
        </p:spPr>
      </p:pic>
      <p:pic>
        <p:nvPicPr>
          <p:cNvPr id="16392" name="Picture 8" descr="http://flamber.ru/files/photos/1170977094/1194737883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4105951"/>
            <a:ext cx="4500594" cy="2466321"/>
          </a:xfrm>
          <a:prstGeom prst="round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10358478" y="400050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advantageinsuranceadvisors.com/wp-content/uploads/2012/04/beach-sand-sun-vacation-close-up-854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" name="Рисунок 1" descr="https://otvet.imgsmail.ru/download/3a55becb50aeaad50a7b5aec9a2b5207_i-644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68" y="1214422"/>
            <a:ext cx="4572032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err="1" smtClean="0"/>
              <a:t>Кэролин</a:t>
            </a:r>
            <a:r>
              <a:rPr lang="ru-RU" dirty="0" smtClean="0"/>
              <a:t> Лиф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Изобретателем песочной анимации принято считать </a:t>
            </a:r>
            <a:r>
              <a:rPr lang="ru-RU" dirty="0" smtClean="0"/>
              <a:t>канадско-американского режиссёра-мультипликатора </a:t>
            </a:r>
            <a:r>
              <a:rPr lang="ru-RU" dirty="0" err="1"/>
              <a:t>Кэролин</a:t>
            </a:r>
            <a:r>
              <a:rPr lang="ru-RU" dirty="0"/>
              <a:t> Лиф. В 1969 году она продемонстрировала публике песочный сюжет «Песок, или Питер и Волк».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advantageinsuranceadvisors.com/wp-content/uploads/2012/04/beach-sand-sun-vacation-close-up-8541.jpg"/>
          <p:cNvPicPr/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 descr="http://i1.wp.com/89146942539.ru/wp-content/uploads/2015/11/%D0%BB%D0%B8%D1%86%D0%BE.jpg?fit=1024%2C1024"/>
          <p:cNvPicPr/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4714884"/>
            <a:ext cx="300036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котик">
            <a:hlinkClick r:id="rId4"/>
          </p:cNvPr>
          <p:cNvPicPr/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6429388" y="4572008"/>
            <a:ext cx="271461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2.wp.com/89146942539.ru/wp-content/uploads/2015/11/%D0%B1%D0%B0%D1%88%D0%BD%D1%8F.jpg?fit=1024%2C1024"/>
          <p:cNvPicPr/>
          <p:nvPr/>
        </p:nvPicPr>
        <p:blipFill>
          <a:blip r:embed="rId6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3214678" cy="242886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лебеди">
            <a:hlinkClick r:id="rId7"/>
          </p:cNvPr>
          <p:cNvPicPr/>
          <p:nvPr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>
            <a:off x="6429388" y="0"/>
            <a:ext cx="271461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Особенности техники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5007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Главное</a:t>
            </a:r>
            <a:r>
              <a:rPr lang="ru-RU" sz="2000" dirty="0"/>
              <a:t>, что отличает песочную анимацию и графику от других направлений с применением сходного материала — например, рисунков цветным песком — это светящаяся поверхность, которая служит для нанесения изображений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Не</a:t>
            </a:r>
            <a:r>
              <a:rPr lang="ru-RU" sz="2000" dirty="0"/>
              <a:t> столь принципиален выбор конкретной сыпучей субстанции, рабочих инструментов. Именно при наличии подсветки изображение обретает необходимые контрастность и выразительность, «оживает». Применяется как однотонный, так и многоцветный вариант освещения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Интерактивные </a:t>
            </a:r>
            <a:r>
              <a:rPr lang="ru-RU" sz="2000" dirty="0"/>
              <a:t>песочные </a:t>
            </a:r>
            <a:r>
              <a:rPr lang="ru-RU" sz="2000" dirty="0" err="1"/>
              <a:t>перформансы</a:t>
            </a:r>
            <a:r>
              <a:rPr lang="ru-RU" sz="2000" dirty="0"/>
              <a:t>, как правило, сопровождаются </a:t>
            </a:r>
            <a:r>
              <a:rPr lang="ru-RU" sz="2000" dirty="0" err="1"/>
              <a:t>музыкой,имеют</a:t>
            </a:r>
            <a:r>
              <a:rPr lang="ru-RU" sz="2000" dirty="0"/>
              <a:t> связный сюжет и характеризуются преобразованием, трансформацией одного изображения в другое. Немногочисленные специалисты данного направления единодушно отмечают, что художнику, который выступает для зрителей «вживую», необходима предельная концентрация, точность каждого движения, высокая скорость исполнения рисунков.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advantageinsuranceadvisors.com/wp-content/uploads/2012/04/beach-sand-sun-vacation-close-up-854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7410" name="Picture 2" descr="http://100news.net/img/443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000504"/>
            <a:ext cx="3336184" cy="250030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Сенд-арт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-рисунки на пляжах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расивые рисунки на песке (35 фото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Красивые рисунки на песке (35 фото)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285860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Красивые рисунки на песке (35 фото)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357562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Красивые рисунки на песке (35 фото)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3929066"/>
            <a:ext cx="24288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dvantageinsuranceadvisors.com/wp-content/uploads/2012/04/beach-sand-sun-vacation-close-up-8541.jpg"/>
          <p:cNvPicPr/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Чем ребенку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быть полезны занятия по рисованию песком?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любое другое занятие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 творчеством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песочная живопись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(в том числе как и общение с натуральным материалом) -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развивает тактильную чувствительность и моторику пальцев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пространственное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восприятие, мышление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внимание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воображение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фантазию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все это вкупе способствует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гармоничному развитию личности ребенка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 этому списку можно добавить, что при рисовании песком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развивается умение адаптироваться в меняющихся условиях, исследовательский интерес, познавательная активность.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dvantageinsuranceadvisors.com/wp-content/uploads/2012/04/beach-sand-sun-vacation-close-up-8541.jpg"/>
          <p:cNvPicPr/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Песок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 – это медитативный материал, заземляющий на себе все негативные эмоции. Уже в течение часа рисования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песком стабилизируются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все физические и эмоциональные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процессы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воспитать познавательную активность у ребенка: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можно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«путешествовать» по разным странам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рассказывая о том, какие люди (традиции), растения и животные там живут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Приятный на ощупь, чистый и рассыпчатый песок позволит Вам и ребенку легко воплотить на стекле самые фантастические замыслы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Наряду с песком можно использовать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качестве мозаики - камешки - гальку,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светопрозрачные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цветные стеклышки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(обточенные, безопасные от порезов).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детали помогут разнообразить занятия рисованием на песке.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121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Рисование песком</vt:lpstr>
      <vt:lpstr>                  В одном мгновении видеть вечность, Огромный мир - в зерне песка, единой горсти – бесконечность И небо - в чашечке цветка. Уильям Блейк</vt:lpstr>
      <vt:lpstr>Направления</vt:lpstr>
      <vt:lpstr>Все новое-это хорошо забытое старое</vt:lpstr>
      <vt:lpstr>Кэролин Лиф</vt:lpstr>
      <vt:lpstr>Особенности техники работы</vt:lpstr>
      <vt:lpstr>Направления Сенд-арт  -рисунки на пляжах </vt:lpstr>
      <vt:lpstr>Чем ребенку могут быть полезны занятия по рисованию песком?</vt:lpstr>
      <vt:lpstr> Песок – это медитативный материал, заземляющий на себе все негативные эмоции. Уже в течение часа рисования песком стабилизируются все физические и эмоциональные процессы.  </vt:lpstr>
      <vt:lpstr> Несколько важных правил совместного с ребенком рисования песком:</vt:lpstr>
      <vt:lpstr>    Игры с песком разнообразны: обучающие игры обеспечивают процесс обучения чтению, письму, счету, грамоте; познавательные игры дают возможность детям узнать о многообразии окружающего мира, об истории своего города, страны и т.д.; проективные игры откроют потенциальные возможности ребенка, разовьют его творчество и фантазию.  </vt:lpstr>
      <vt:lpstr>Альтернатива песочному столу - игры и аппликации из сыпучих материалов</vt:lpstr>
      <vt:lpstr>Слайд 13</vt:lpstr>
      <vt:lpstr>Наши рисунки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песком</dc:title>
  <dc:creator>Алёнка</dc:creator>
  <cp:lastModifiedBy>Алёнка</cp:lastModifiedBy>
  <cp:revision>21</cp:revision>
  <dcterms:created xsi:type="dcterms:W3CDTF">2016-03-06T10:37:14Z</dcterms:created>
  <dcterms:modified xsi:type="dcterms:W3CDTF">2016-03-13T11:11:27Z</dcterms:modified>
</cp:coreProperties>
</file>